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9" r:id="rId5"/>
    <p:sldId id="257" r:id="rId6"/>
    <p:sldId id="270" r:id="rId7"/>
    <p:sldId id="285" r:id="rId8"/>
    <p:sldId id="289" r:id="rId9"/>
    <p:sldId id="261" r:id="rId10"/>
    <p:sldId id="290" r:id="rId11"/>
    <p:sldId id="271" r:id="rId12"/>
    <p:sldId id="276" r:id="rId13"/>
    <p:sldId id="278" r:id="rId14"/>
    <p:sldId id="277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e Parker" initials="EP" lastIdx="5" clrIdx="0">
    <p:extLst>
      <p:ext uri="{19B8F6BF-5375-455C-9EA6-DF929625EA0E}">
        <p15:presenceInfo xmlns:p15="http://schemas.microsoft.com/office/powerpoint/2012/main" userId="S::ellie@cwvys.org.uk::18c4de7c-6c3e-4846-93f7-877703c9be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226" y="48"/>
      </p:cViewPr>
      <p:guideLst/>
    </p:cSldViewPr>
  </p:slideViewPr>
  <p:outlineViewPr>
    <p:cViewPr>
      <p:scale>
        <a:sx n="33" d="100"/>
        <a:sy n="33" d="100"/>
      </p:scale>
      <p:origin x="0" y="-312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Parker" userId="18c4de7c-6c3e-4846-93f7-877703c9be50" providerId="ADAL" clId="{5BD36615-6A67-47B6-89FF-BC5CF05ADE97}"/>
    <pc:docChg chg="undo custSel addSld modSld">
      <pc:chgData name="Ellie Parker" userId="18c4de7c-6c3e-4846-93f7-877703c9be50" providerId="ADAL" clId="{5BD36615-6A67-47B6-89FF-BC5CF05ADE97}" dt="2022-06-07T15:35:51.069" v="1037" actId="20577"/>
      <pc:docMkLst>
        <pc:docMk/>
      </pc:docMkLst>
      <pc:sldChg chg="modSp">
        <pc:chgData name="Ellie Parker" userId="18c4de7c-6c3e-4846-93f7-877703c9be50" providerId="ADAL" clId="{5BD36615-6A67-47B6-89FF-BC5CF05ADE97}" dt="2022-05-19T14:33:19.358" v="83"/>
        <pc:sldMkLst>
          <pc:docMk/>
          <pc:sldMk cId="166094791" sldId="257"/>
        </pc:sldMkLst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166094791" sldId="257"/>
            <ac:spMk id="3" creationId="{4CE63484-0F0C-493B-B094-52E88402AB02}"/>
          </ac:spMkLst>
        </pc:spChg>
      </pc:sldChg>
      <pc:sldChg chg="addSp delSp modSp mod">
        <pc:chgData name="Ellie Parker" userId="18c4de7c-6c3e-4846-93f7-877703c9be50" providerId="ADAL" clId="{5BD36615-6A67-47B6-89FF-BC5CF05ADE97}" dt="2022-05-19T16:29:06.837" v="890" actId="255"/>
        <pc:sldMkLst>
          <pc:docMk/>
          <pc:sldMk cId="1049443815" sldId="259"/>
        </pc:sldMkLst>
        <pc:spChg chg="add del mod">
          <ac:chgData name="Ellie Parker" userId="18c4de7c-6c3e-4846-93f7-877703c9be50" providerId="ADAL" clId="{5BD36615-6A67-47B6-89FF-BC5CF05ADE97}" dt="2022-05-19T16:29:06.837" v="890" actId="255"/>
          <ac:spMkLst>
            <pc:docMk/>
            <pc:sldMk cId="1049443815" sldId="259"/>
            <ac:spMk id="2" creationId="{B3AC3CA3-D117-47BB-A043-AF17C559B312}"/>
          </ac:spMkLst>
        </pc:spChg>
        <pc:spChg chg="mod">
          <ac:chgData name="Ellie Parker" userId="18c4de7c-6c3e-4846-93f7-877703c9be50" providerId="ADAL" clId="{5BD36615-6A67-47B6-89FF-BC5CF05ADE97}" dt="2022-05-19T16:02:21.545" v="646" actId="27636"/>
          <ac:spMkLst>
            <pc:docMk/>
            <pc:sldMk cId="1049443815" sldId="259"/>
            <ac:spMk id="3" creationId="{54B5BFE3-CD5D-4F38-BCD5-137D4A117596}"/>
          </ac:spMkLst>
        </pc:spChg>
        <pc:spChg chg="add del mod">
          <ac:chgData name="Ellie Parker" userId="18c4de7c-6c3e-4846-93f7-877703c9be50" providerId="ADAL" clId="{5BD36615-6A67-47B6-89FF-BC5CF05ADE97}" dt="2022-05-19T16:28:49.680" v="885" actId="478"/>
          <ac:spMkLst>
            <pc:docMk/>
            <pc:sldMk cId="1049443815" sldId="259"/>
            <ac:spMk id="5" creationId="{253A6EB3-6591-429D-924D-C0840F847372}"/>
          </ac:spMkLst>
        </pc:spChg>
      </pc:sldChg>
      <pc:sldChg chg="modSp mod">
        <pc:chgData name="Ellie Parker" userId="18c4de7c-6c3e-4846-93f7-877703c9be50" providerId="ADAL" clId="{5BD36615-6A67-47B6-89FF-BC5CF05ADE97}" dt="2022-05-31T10:52:45.161" v="995" actId="20577"/>
        <pc:sldMkLst>
          <pc:docMk/>
          <pc:sldMk cId="628220254" sldId="261"/>
        </pc:sldMkLst>
        <pc:spChg chg="mod">
          <ac:chgData name="Ellie Parker" userId="18c4de7c-6c3e-4846-93f7-877703c9be50" providerId="ADAL" clId="{5BD36615-6A67-47B6-89FF-BC5CF05ADE97}" dt="2022-05-31T10:52:45.161" v="995" actId="20577"/>
          <ac:spMkLst>
            <pc:docMk/>
            <pc:sldMk cId="628220254" sldId="261"/>
            <ac:spMk id="3" creationId="{4A713AC7-843D-48D0-866B-E7FFE674CDB9}"/>
          </ac:spMkLst>
        </pc:spChg>
      </pc:sldChg>
      <pc:sldChg chg="modSp mod">
        <pc:chgData name="Ellie Parker" userId="18c4de7c-6c3e-4846-93f7-877703c9be50" providerId="ADAL" clId="{5BD36615-6A67-47B6-89FF-BC5CF05ADE97}" dt="2022-05-31T10:51:53.093" v="982" actId="113"/>
        <pc:sldMkLst>
          <pc:docMk/>
          <pc:sldMk cId="3389396034" sldId="270"/>
        </pc:sldMkLst>
        <pc:spChg chg="mod">
          <ac:chgData name="Ellie Parker" userId="18c4de7c-6c3e-4846-93f7-877703c9be50" providerId="ADAL" clId="{5BD36615-6A67-47B6-89FF-BC5CF05ADE97}" dt="2022-05-19T14:34:02.794" v="86" actId="20577"/>
          <ac:spMkLst>
            <pc:docMk/>
            <pc:sldMk cId="3389396034" sldId="270"/>
            <ac:spMk id="3" creationId="{4A713AC7-843D-48D0-866B-E7FFE674CDB9}"/>
          </ac:spMkLst>
        </pc:spChg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3389396034" sldId="270"/>
            <ac:spMk id="4" creationId="{02973E81-AB7C-438D-8A28-CD3A9A4D3EE0}"/>
          </ac:spMkLst>
        </pc:spChg>
        <pc:spChg chg="mod">
          <ac:chgData name="Ellie Parker" userId="18c4de7c-6c3e-4846-93f7-877703c9be50" providerId="ADAL" clId="{5BD36615-6A67-47B6-89FF-BC5CF05ADE97}" dt="2022-05-31T10:51:53.093" v="982" actId="113"/>
          <ac:spMkLst>
            <pc:docMk/>
            <pc:sldMk cId="3389396034" sldId="270"/>
            <ac:spMk id="6" creationId="{6C27A6CF-C77F-DA0C-B85E-3B04544E8F33}"/>
          </ac:spMkLst>
        </pc:spChg>
      </pc:sldChg>
      <pc:sldChg chg="modSp">
        <pc:chgData name="Ellie Parker" userId="18c4de7c-6c3e-4846-93f7-877703c9be50" providerId="ADAL" clId="{5BD36615-6A67-47B6-89FF-BC5CF05ADE97}" dt="2022-05-19T14:33:19.358" v="83"/>
        <pc:sldMkLst>
          <pc:docMk/>
          <pc:sldMk cId="1132169519" sldId="271"/>
        </pc:sldMkLst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1132169519" sldId="271"/>
            <ac:spMk id="3" creationId="{4A713AC7-843D-48D0-866B-E7FFE674CDB9}"/>
          </ac:spMkLst>
        </pc:spChg>
      </pc:sldChg>
      <pc:sldChg chg="addSp modSp mod">
        <pc:chgData name="Ellie Parker" userId="18c4de7c-6c3e-4846-93f7-877703c9be50" providerId="ADAL" clId="{5BD36615-6A67-47B6-89FF-BC5CF05ADE97}" dt="2022-05-19T14:33:19.358" v="83"/>
        <pc:sldMkLst>
          <pc:docMk/>
          <pc:sldMk cId="4291611514" sldId="276"/>
        </pc:sldMkLst>
        <pc:spChg chg="mod">
          <ac:chgData name="Ellie Parker" userId="18c4de7c-6c3e-4846-93f7-877703c9be50" providerId="ADAL" clId="{5BD36615-6A67-47B6-89FF-BC5CF05ADE97}" dt="2022-05-19T11:48:04.385" v="21" actId="20577"/>
          <ac:spMkLst>
            <pc:docMk/>
            <pc:sldMk cId="4291611514" sldId="276"/>
            <ac:spMk id="2" creationId="{0AE85899-9EF1-4F57-808E-75642C9A99BD}"/>
          </ac:spMkLst>
        </pc:spChg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4291611514" sldId="276"/>
            <ac:spMk id="4" creationId="{B1EB1B68-075F-4AAB-A80E-5CFE86A448F5}"/>
          </ac:spMkLst>
        </pc:spChg>
        <pc:spChg chg="add mod">
          <ac:chgData name="Ellie Parker" userId="18c4de7c-6c3e-4846-93f7-877703c9be50" providerId="ADAL" clId="{5BD36615-6A67-47B6-89FF-BC5CF05ADE97}" dt="2022-05-19T11:48:07.874" v="22" actId="1076"/>
          <ac:spMkLst>
            <pc:docMk/>
            <pc:sldMk cId="4291611514" sldId="276"/>
            <ac:spMk id="5" creationId="{7D2ED882-45A5-A84C-69C2-547BFDE6FA31}"/>
          </ac:spMkLst>
        </pc:spChg>
      </pc:sldChg>
      <pc:sldChg chg="addSp modSp mod">
        <pc:chgData name="Ellie Parker" userId="18c4de7c-6c3e-4846-93f7-877703c9be50" providerId="ADAL" clId="{5BD36615-6A67-47B6-89FF-BC5CF05ADE97}" dt="2022-05-19T14:33:19.358" v="83"/>
        <pc:sldMkLst>
          <pc:docMk/>
          <pc:sldMk cId="2070688562" sldId="277"/>
        </pc:sldMkLst>
        <pc:spChg chg="mod">
          <ac:chgData name="Ellie Parker" userId="18c4de7c-6c3e-4846-93f7-877703c9be50" providerId="ADAL" clId="{5BD36615-6A67-47B6-89FF-BC5CF05ADE97}" dt="2022-05-19T11:49:06.237" v="56" actId="1076"/>
          <ac:spMkLst>
            <pc:docMk/>
            <pc:sldMk cId="2070688562" sldId="277"/>
            <ac:spMk id="2" creationId="{0AE85899-9EF1-4F57-808E-75642C9A99BD}"/>
          </ac:spMkLst>
        </pc:spChg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2070688562" sldId="277"/>
            <ac:spMk id="4" creationId="{B1EB1B68-075F-4AAB-A80E-5CFE86A448F5}"/>
          </ac:spMkLst>
        </pc:spChg>
        <pc:spChg chg="add mod">
          <ac:chgData name="Ellie Parker" userId="18c4de7c-6c3e-4846-93f7-877703c9be50" providerId="ADAL" clId="{5BD36615-6A67-47B6-89FF-BC5CF05ADE97}" dt="2022-05-19T11:49:11.593" v="57" actId="1076"/>
          <ac:spMkLst>
            <pc:docMk/>
            <pc:sldMk cId="2070688562" sldId="277"/>
            <ac:spMk id="5" creationId="{B17710BD-D867-3605-CD9D-378FEF301037}"/>
          </ac:spMkLst>
        </pc:spChg>
      </pc:sldChg>
      <pc:sldChg chg="addSp delSp modSp mod">
        <pc:chgData name="Ellie Parker" userId="18c4de7c-6c3e-4846-93f7-877703c9be50" providerId="ADAL" clId="{5BD36615-6A67-47B6-89FF-BC5CF05ADE97}" dt="2022-05-19T14:33:19.358" v="83"/>
        <pc:sldMkLst>
          <pc:docMk/>
          <pc:sldMk cId="1917753221" sldId="278"/>
        </pc:sldMkLst>
        <pc:spChg chg="mod">
          <ac:chgData name="Ellie Parker" userId="18c4de7c-6c3e-4846-93f7-877703c9be50" providerId="ADAL" clId="{5BD36615-6A67-47B6-89FF-BC5CF05ADE97}" dt="2022-05-19T11:48:40.004" v="52" actId="20577"/>
          <ac:spMkLst>
            <pc:docMk/>
            <pc:sldMk cId="1917753221" sldId="278"/>
            <ac:spMk id="2" creationId="{0AE85899-9EF1-4F57-808E-75642C9A99BD}"/>
          </ac:spMkLst>
        </pc:spChg>
        <pc:spChg chg="mod">
          <ac:chgData name="Ellie Parker" userId="18c4de7c-6c3e-4846-93f7-877703c9be50" providerId="ADAL" clId="{5BD36615-6A67-47B6-89FF-BC5CF05ADE97}" dt="2022-05-19T14:33:19.358" v="83"/>
          <ac:spMkLst>
            <pc:docMk/>
            <pc:sldMk cId="1917753221" sldId="278"/>
            <ac:spMk id="4" creationId="{B1EB1B68-075F-4AAB-A80E-5CFE86A448F5}"/>
          </ac:spMkLst>
        </pc:spChg>
        <pc:spChg chg="add del mod">
          <ac:chgData name="Ellie Parker" userId="18c4de7c-6c3e-4846-93f7-877703c9be50" providerId="ADAL" clId="{5BD36615-6A67-47B6-89FF-BC5CF05ADE97}" dt="2022-05-19T11:48:25.243" v="24" actId="478"/>
          <ac:spMkLst>
            <pc:docMk/>
            <pc:sldMk cId="1917753221" sldId="278"/>
            <ac:spMk id="5" creationId="{7202388F-8320-0D6B-62D7-121BB84AF826}"/>
          </ac:spMkLst>
        </pc:spChg>
        <pc:spChg chg="add mod">
          <ac:chgData name="Ellie Parker" userId="18c4de7c-6c3e-4846-93f7-877703c9be50" providerId="ADAL" clId="{5BD36615-6A67-47B6-89FF-BC5CF05ADE97}" dt="2022-05-19T11:48:21.833" v="23"/>
          <ac:spMkLst>
            <pc:docMk/>
            <pc:sldMk cId="1917753221" sldId="278"/>
            <ac:spMk id="6" creationId="{FBB1EA2D-4B09-555C-B862-44CB17316ACC}"/>
          </ac:spMkLst>
        </pc:spChg>
      </pc:sldChg>
      <pc:sldChg chg="modSp mod">
        <pc:chgData name="Ellie Parker" userId="18c4de7c-6c3e-4846-93f7-877703c9be50" providerId="ADAL" clId="{5BD36615-6A67-47B6-89FF-BC5CF05ADE97}" dt="2022-05-19T16:04:10.233" v="832" actId="20577"/>
        <pc:sldMkLst>
          <pc:docMk/>
          <pc:sldMk cId="1567795379" sldId="281"/>
        </pc:sldMkLst>
        <pc:spChg chg="mod">
          <ac:chgData name="Ellie Parker" userId="18c4de7c-6c3e-4846-93f7-877703c9be50" providerId="ADAL" clId="{5BD36615-6A67-47B6-89FF-BC5CF05ADE97}" dt="2022-05-19T16:04:10.233" v="832" actId="20577"/>
          <ac:spMkLst>
            <pc:docMk/>
            <pc:sldMk cId="1567795379" sldId="281"/>
            <ac:spMk id="2" creationId="{B3AC3CA3-D117-47BB-A043-AF17C559B312}"/>
          </ac:spMkLst>
        </pc:spChg>
        <pc:spChg chg="mod">
          <ac:chgData name="Ellie Parker" userId="18c4de7c-6c3e-4846-93f7-877703c9be50" providerId="ADAL" clId="{5BD36615-6A67-47B6-89FF-BC5CF05ADE97}" dt="2022-05-19T11:50:04.090" v="67" actId="115"/>
          <ac:spMkLst>
            <pc:docMk/>
            <pc:sldMk cId="1567795379" sldId="281"/>
            <ac:spMk id="3" creationId="{54B5BFE3-CD5D-4F38-BCD5-137D4A117596}"/>
          </ac:spMkLst>
        </pc:spChg>
      </pc:sldChg>
      <pc:sldChg chg="modSp mod">
        <pc:chgData name="Ellie Parker" userId="18c4de7c-6c3e-4846-93f7-877703c9be50" providerId="ADAL" clId="{5BD36615-6A67-47B6-89FF-BC5CF05ADE97}" dt="2022-05-19T14:34:27.586" v="87" actId="113"/>
        <pc:sldMkLst>
          <pc:docMk/>
          <pc:sldMk cId="3922511689" sldId="285"/>
        </pc:sldMkLst>
        <pc:spChg chg="mod">
          <ac:chgData name="Ellie Parker" userId="18c4de7c-6c3e-4846-93f7-877703c9be50" providerId="ADAL" clId="{5BD36615-6A67-47B6-89FF-BC5CF05ADE97}" dt="2022-05-19T11:46:05.992" v="4" actId="1076"/>
          <ac:spMkLst>
            <pc:docMk/>
            <pc:sldMk cId="3922511689" sldId="285"/>
            <ac:spMk id="2" creationId="{1734DAA7-2ABF-4552-9998-9C0C62C85B5F}"/>
          </ac:spMkLst>
        </pc:spChg>
        <pc:spChg chg="mod">
          <ac:chgData name="Ellie Parker" userId="18c4de7c-6c3e-4846-93f7-877703c9be50" providerId="ADAL" clId="{5BD36615-6A67-47B6-89FF-BC5CF05ADE97}" dt="2022-05-19T14:34:27.586" v="87" actId="113"/>
          <ac:spMkLst>
            <pc:docMk/>
            <pc:sldMk cId="3922511689" sldId="285"/>
            <ac:spMk id="3" creationId="{4A713AC7-843D-48D0-866B-E7FFE674CDB9}"/>
          </ac:spMkLst>
        </pc:spChg>
        <pc:spChg chg="mod">
          <ac:chgData name="Ellie Parker" userId="18c4de7c-6c3e-4846-93f7-877703c9be50" providerId="ADAL" clId="{5BD36615-6A67-47B6-89FF-BC5CF05ADE97}" dt="2022-05-19T14:33:39.532" v="84"/>
          <ac:spMkLst>
            <pc:docMk/>
            <pc:sldMk cId="3922511689" sldId="285"/>
            <ac:spMk id="4" creationId="{02973E81-AB7C-438D-8A28-CD3A9A4D3EE0}"/>
          </ac:spMkLst>
        </pc:spChg>
      </pc:sldChg>
      <pc:sldChg chg="addSp delSp modSp mod">
        <pc:chgData name="Ellie Parker" userId="18c4de7c-6c3e-4846-93f7-877703c9be50" providerId="ADAL" clId="{5BD36615-6A67-47B6-89FF-BC5CF05ADE97}" dt="2022-06-07T15:35:51.069" v="1037" actId="20577"/>
        <pc:sldMkLst>
          <pc:docMk/>
          <pc:sldMk cId="3643115497" sldId="289"/>
        </pc:sldMkLst>
        <pc:spChg chg="add del mod">
          <ac:chgData name="Ellie Parker" userId="18c4de7c-6c3e-4846-93f7-877703c9be50" providerId="ADAL" clId="{5BD36615-6A67-47B6-89FF-BC5CF05ADE97}" dt="2022-05-19T14:36:30.787" v="95" actId="478"/>
          <ac:spMkLst>
            <pc:docMk/>
            <pc:sldMk cId="3643115497" sldId="289"/>
            <ac:spMk id="2" creationId="{C4BE1ACC-9FD9-5504-5AA1-571B188773ED}"/>
          </ac:spMkLst>
        </pc:spChg>
        <pc:spChg chg="mod">
          <ac:chgData name="Ellie Parker" userId="18c4de7c-6c3e-4846-93f7-877703c9be50" providerId="ADAL" clId="{5BD36615-6A67-47B6-89FF-BC5CF05ADE97}" dt="2022-05-31T09:57:34.503" v="945" actId="1076"/>
          <ac:spMkLst>
            <pc:docMk/>
            <pc:sldMk cId="3643115497" sldId="289"/>
            <ac:spMk id="3" creationId="{54B5BFE3-CD5D-4F38-BCD5-137D4A117596}"/>
          </ac:spMkLst>
        </pc:spChg>
        <pc:spChg chg="add del">
          <ac:chgData name="Ellie Parker" userId="18c4de7c-6c3e-4846-93f7-877703c9be50" providerId="ADAL" clId="{5BD36615-6A67-47B6-89FF-BC5CF05ADE97}" dt="2022-05-19T15:11:26.552" v="97" actId="478"/>
          <ac:spMkLst>
            <pc:docMk/>
            <pc:sldMk cId="3643115497" sldId="289"/>
            <ac:spMk id="4" creationId="{2A8FB64A-5015-D5A6-6EAE-CE9487513C9B}"/>
          </ac:spMkLst>
        </pc:spChg>
        <pc:spChg chg="add mod">
          <ac:chgData name="Ellie Parker" userId="18c4de7c-6c3e-4846-93f7-877703c9be50" providerId="ADAL" clId="{5BD36615-6A67-47B6-89FF-BC5CF05ADE97}" dt="2022-06-07T15:35:51.069" v="1037" actId="20577"/>
          <ac:spMkLst>
            <pc:docMk/>
            <pc:sldMk cId="3643115497" sldId="289"/>
            <ac:spMk id="5" creationId="{B84F879C-7B7F-2B97-9549-E3D302FC8B36}"/>
          </ac:spMkLst>
        </pc:spChg>
        <pc:spChg chg="add mod">
          <ac:chgData name="Ellie Parker" userId="18c4de7c-6c3e-4846-93f7-877703c9be50" providerId="ADAL" clId="{5BD36615-6A67-47B6-89FF-BC5CF05ADE97}" dt="2022-05-19T15:43:04.607" v="513" actId="14100"/>
          <ac:spMkLst>
            <pc:docMk/>
            <pc:sldMk cId="3643115497" sldId="289"/>
            <ac:spMk id="6" creationId="{1238084E-4327-160A-0CCE-D66F02C70ED3}"/>
          </ac:spMkLst>
        </pc:spChg>
        <pc:spChg chg="add mod">
          <ac:chgData name="Ellie Parker" userId="18c4de7c-6c3e-4846-93f7-877703c9be50" providerId="ADAL" clId="{5BD36615-6A67-47B6-89FF-BC5CF05ADE97}" dt="2022-05-19T15:42:54.484" v="511" actId="14100"/>
          <ac:spMkLst>
            <pc:docMk/>
            <pc:sldMk cId="3643115497" sldId="289"/>
            <ac:spMk id="7" creationId="{71E420A9-1952-0037-0068-D8F6495C0A95}"/>
          </ac:spMkLst>
        </pc:spChg>
        <pc:spChg chg="add del mod">
          <ac:chgData name="Ellie Parker" userId="18c4de7c-6c3e-4846-93f7-877703c9be50" providerId="ADAL" clId="{5BD36615-6A67-47B6-89FF-BC5CF05ADE97}" dt="2022-05-19T15:42:41.282" v="510" actId="20577"/>
          <ac:spMkLst>
            <pc:docMk/>
            <pc:sldMk cId="3643115497" sldId="289"/>
            <ac:spMk id="8" creationId="{6210B2B5-F472-547F-EAE2-536D66346F39}"/>
          </ac:spMkLst>
        </pc:spChg>
        <pc:graphicFrameChg chg="mod modGraphic">
          <ac:chgData name="Ellie Parker" userId="18c4de7c-6c3e-4846-93f7-877703c9be50" providerId="ADAL" clId="{5BD36615-6A67-47B6-89FF-BC5CF05ADE97}" dt="2022-06-07T15:16:32.388" v="1036" actId="20577"/>
          <ac:graphicFrameMkLst>
            <pc:docMk/>
            <pc:sldMk cId="3643115497" sldId="289"/>
            <ac:graphicFrameMk id="12" creationId="{4E61E17B-B993-707A-0DEC-C7401A43719B}"/>
          </ac:graphicFrameMkLst>
        </pc:graphicFrameChg>
      </pc:sldChg>
      <pc:sldChg chg="addSp modSp new">
        <pc:chgData name="Ellie Parker" userId="18c4de7c-6c3e-4846-93f7-877703c9be50" providerId="ADAL" clId="{5BD36615-6A67-47B6-89FF-BC5CF05ADE97}" dt="2022-05-31T10:48:23.168" v="955"/>
        <pc:sldMkLst>
          <pc:docMk/>
          <pc:sldMk cId="1035809945" sldId="290"/>
        </pc:sldMkLst>
        <pc:picChg chg="add mod">
          <ac:chgData name="Ellie Parker" userId="18c4de7c-6c3e-4846-93f7-877703c9be50" providerId="ADAL" clId="{5BD36615-6A67-47B6-89FF-BC5CF05ADE97}" dt="2022-05-31T10:48:23.168" v="955"/>
          <ac:picMkLst>
            <pc:docMk/>
            <pc:sldMk cId="1035809945" sldId="290"/>
            <ac:picMk id="3" creationId="{3180E63D-BEAB-83FF-9932-5D50B82525C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62C7E3-A7EB-4983-8BCD-28BB3C303D3B}" type="datetimeFigureOut">
              <a:rPr lang="en-GB" smtClean="0"/>
              <a:pPr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EE3F8-6119-4654-B9E8-62777B3681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8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C5857E1-CBE2-4F86-BDB5-FA303D80F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C55049B-F021-41EC-AACA-11121025B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0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EB8F73C-DF46-4052-888E-0C43203F0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2" y="59285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65543" y="-32899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  <a:solidFill>
            <a:schemeClr val="accent4"/>
          </a:solidFill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CCE796D-63FC-4F88-9809-85436707B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05" y="5918932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0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6AB0B2A-3533-48AC-9956-92286D4296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0" y="5757112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4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178691D-090E-4972-BB4C-7BDE7836B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47" y="58452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C9BADC-6CAD-4A1C-9941-557618F53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58452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7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A29C4-54EF-47AC-944F-9F78DACF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1" y="5539447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6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  <a:solidFill>
            <a:schemeClr val="accent4"/>
          </a:solidFill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B5DD5FC-5F09-4A30-8173-6C54ED599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2" y="5928519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4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  <a:solidFill>
            <a:schemeClr val="accent4"/>
          </a:solidFill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ECDD87C-BFDA-48DD-BA80-22B3B04D4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" y="5915075"/>
            <a:ext cx="2056441" cy="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2C7E3-A7EB-4983-8BCD-28BB3C303D3B}" type="datetimeFigureOut">
              <a:rPr lang="en-GB" smtClean="0"/>
              <a:t>07/06/2022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75433-03BB-433A-A570-F5E0A9C92E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64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ellie@cwvys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orfaenyouth" TargetMode="External"/><Relationship Id="rId7" Type="http://schemas.openxmlformats.org/officeDocument/2006/relationships/hyperlink" Target="https://www.eventbrite.co.uk/e/youth-work-building-resilience-workshop-tickets-344109359357?utm-campaign=social%2Cemail&amp;utm-content=attendeeshare&amp;utm-medium=discovery&amp;utm-source=strongmail&amp;utm-term=checkoutwidget" TargetMode="External"/><Relationship Id="rId2" Type="http://schemas.openxmlformats.org/officeDocument/2006/relationships/hyperlink" Target="https://twitter.com/YWWal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wc.wales/site/index.php/en/none-of-us-is-as-smart-as-all-of-us-a-case-study-in-participation-and-partnership.html" TargetMode="External"/><Relationship Id="rId5" Type="http://schemas.openxmlformats.org/officeDocument/2006/relationships/hyperlink" Target="https://www.ewc.wales/site/index.php/en/" TargetMode="External"/><Relationship Id="rId4" Type="http://schemas.openxmlformats.org/officeDocument/2006/relationships/hyperlink" Target="https://twitter.com/youngenterpris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3CA3-D117-47BB-A043-AF17C559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749" y="2843334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  <a:t>Youth Work Week 2022 </a:t>
            </a:r>
            <a:b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700" b="1" dirty="0">
                <a:latin typeface="Arial" panose="020B0604020202020204" pitchFamily="34" charset="0"/>
                <a:cs typeface="Arial" panose="020B0604020202020204" pitchFamily="34" charset="0"/>
              </a:rPr>
              <a:t>23-30 June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5BFE3-CD5D-4F38-BCD5-137D4A11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592063"/>
            <a:ext cx="8673427" cy="132258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#YWW22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#YWWellbeing</a:t>
            </a:r>
          </a:p>
        </p:txBody>
      </p:sp>
    </p:spTree>
    <p:extLst>
      <p:ext uri="{BB962C8B-B14F-4D97-AF65-F5344CB8AC3E}">
        <p14:creationId xmlns:p14="http://schemas.microsoft.com/office/powerpoint/2010/main" val="104944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for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701005" cy="6858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text for facebook OR TWITTER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298761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GB" sz="1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[To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 used</a:t>
            </a:r>
            <a:r>
              <a:rPr lang="en-GB" sz="1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 your own photos/videos - or one of the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images provided</a:t>
            </a:r>
            <a:r>
              <a:rPr lang="en-GB" sz="1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solidFill>
                <a:schemeClr val="accent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Happy #YWW22 – it’s time to celebrate the youth work sector and all the opportunities it offers. </a:t>
            </a: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Let’s share our stories </a:t>
            </a:r>
            <a:r>
              <a:rPr lang="en-GB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give our young people and youth workers the recognition they deserve.</a:t>
            </a:r>
            <a:endParaRPr lang="en-GB" sz="1400" spc="-15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GB" sz="14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lots of ways to get involved! </a:t>
            </a: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 with @YWWales </a:t>
            </a: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#YWW22 #YWWellbeing</a:t>
            </a:r>
            <a:endParaRPr lang="en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Tag: </a:t>
            </a:r>
            <a:r>
              <a:rPr lang="en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en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en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>
              <a:buNone/>
            </a:pPr>
            <a:endParaRPr lang="en-GB" sz="1400" spc="-1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GB" sz="1600" spc="-15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B1EA2D-4B09-555C-B862-44CB17316ACC}"/>
              </a:ext>
            </a:extLst>
          </p:cNvPr>
          <p:cNvSpPr txBox="1">
            <a:spLocks/>
          </p:cNvSpPr>
          <p:nvPr/>
        </p:nvSpPr>
        <p:spPr>
          <a:xfrm>
            <a:off x="888632" y="2587651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1775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2" y="3283085"/>
            <a:ext cx="3500828" cy="139541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case study 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749643" cy="6858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text for Case study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45634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[Note – this example needs someone to be willing to provide a short video clip talking about their experience of youth work</a:t>
            </a:r>
            <a:r>
              <a:rPr lang="en-GB" sz="14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week is Youth Work Week in Wales – and it’s a chance to celebrat</a:t>
            </a: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our youth workers’ contribution to the lives of young people across Wales #YWW22.</a:t>
            </a:r>
          </a:p>
          <a:p>
            <a:pPr marL="0" indent="0">
              <a:buNone/>
            </a:pP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Here’s [Name/s] to tell you [his/her/their] story of how youth work influenced and inspired [him/her/them].</a:t>
            </a:r>
            <a:r>
              <a:rPr lang="en-GB" sz="1400" spc="-15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 with @YWWales </a:t>
            </a: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#YWW22 #YWWellbeing</a:t>
            </a:r>
            <a:endParaRPr lang="en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Tag: </a:t>
            </a:r>
            <a:r>
              <a:rPr lang="en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en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en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7710BD-D867-3605-CD9D-378FEF301037}"/>
              </a:ext>
            </a:extLst>
          </p:cNvPr>
          <p:cNvSpPr txBox="1">
            <a:spLocks/>
          </p:cNvSpPr>
          <p:nvPr/>
        </p:nvSpPr>
        <p:spPr>
          <a:xfrm>
            <a:off x="888263" y="2451464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7068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C3CA3-D117-47BB-A043-AF17C559B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7" y="1822585"/>
            <a:ext cx="8679915" cy="1748729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If you would like us to help promote any of your projects/activities during #YWW22</a:t>
            </a: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b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3600" b="1">
                <a:latin typeface="Arial" panose="020B0604020202020204" pitchFamily="34" charset="0"/>
                <a:cs typeface="Arial" panose="020B0604020202020204" pitchFamily="34" charset="0"/>
              </a:rPr>
              <a:t>have questions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, please contact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B5BFE3-CD5D-4F38-BCD5-137D4A117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ellie@cwvys.org.uk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branwen@cwvys.org.uk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79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D5D26E-92C2-3881-2679-1ABB929025C3}"/>
              </a:ext>
            </a:extLst>
          </p:cNvPr>
          <p:cNvSpPr/>
          <p:nvPr/>
        </p:nvSpPr>
        <p:spPr>
          <a:xfrm>
            <a:off x="4757515" y="5070994"/>
            <a:ext cx="7102791" cy="1207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CE880-70D8-4706-B16F-7AD1A69E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3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5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</a:t>
            </a: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63484-0F0C-493B-B094-52E88402A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515" y="1112242"/>
            <a:ext cx="7207624" cy="5389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Youth Work Week is a chance to celebrate the positive stories and successes from the last 12 months. 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Arial"/>
              </a:rPr>
              <a:t>It is a time to highlight stories from the Youth Work Sector and recognise the contribution that all those working in Youth Work Services have made to young people and communities.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The information provided here sets out our theme for the week and is intended to help you 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to get involved and promote your own activities too. 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Please feel free to use it as you wish across your social media channels. 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Each day of the week is a chance to highlight achievements, say thank you, and increase understanding around youth work – covering youth work services in the broadest sense. </a:t>
            </a:r>
            <a:br>
              <a:rPr lang="en-GB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P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lease tag 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, 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@Addysg_Cymraeg,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and</a:t>
            </a:r>
            <a:r>
              <a:rPr lang="en-GB" sz="1600" b="1" dirty="0">
                <a:latin typeface="Arial"/>
                <a:ea typeface="Calibri" panose="020F0502020204030204" pitchFamily="34" charset="0"/>
                <a:cs typeface="Times New Roman"/>
              </a:rPr>
              <a:t> @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CWVYS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so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that we can help you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to share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your stories and achieve maximum coverage during</a:t>
            </a:r>
            <a:r>
              <a:rPr lang="en-GB" sz="16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#YWW22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9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336" y="1989573"/>
            <a:ext cx="6468969" cy="2811777"/>
          </a:xfrm>
        </p:spPr>
        <p:txBody>
          <a:bodyPr>
            <a:norm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Theme and hashtags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#YWW22 #YWWellbeing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Online Events and activities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Where to find visual assets/graphics to support your messages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Support for planning social media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Example text – useful (and customisable) messages that you can use on social media channels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#YWW22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21FE7-57DC-30AE-0DFD-E0614BE4A278}"/>
              </a:ext>
            </a:extLst>
          </p:cNvPr>
          <p:cNvSpPr/>
          <p:nvPr/>
        </p:nvSpPr>
        <p:spPr>
          <a:xfrm>
            <a:off x="5391336" y="5030801"/>
            <a:ext cx="6468969" cy="1207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7A6CF-C77F-DA0C-B85E-3B04544E8F33}"/>
              </a:ext>
            </a:extLst>
          </p:cNvPr>
          <p:cNvSpPr txBox="1"/>
          <p:nvPr/>
        </p:nvSpPr>
        <p:spPr>
          <a:xfrm>
            <a:off x="5391336" y="5265132"/>
            <a:ext cx="591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 can,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let us know your plans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before Youth Work Week – so we can help you to promote them and raise awareness of what’s going on in the youth work sector.</a:t>
            </a:r>
          </a:p>
        </p:txBody>
      </p:sp>
    </p:spTree>
    <p:extLst>
      <p:ext uri="{BB962C8B-B14F-4D97-AF65-F5344CB8AC3E}">
        <p14:creationId xmlns:p14="http://schemas.microsoft.com/office/powerpoint/2010/main" val="338939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82" y="2204481"/>
            <a:ext cx="3501197" cy="1223298"/>
          </a:xfrm>
        </p:spPr>
        <p:txBody>
          <a:bodyPr/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Our theme for Youth Work Week 2022 is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‘Wellbeing’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be focusing on the well-established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‘Five Ways to Wellbeing’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help coordinate activities and encourage engagement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Five Ways to Wellbeing are: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Be Active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Take Notice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Keep Learning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Give.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each day of Youth Work Week we will be focusing on one of these –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keep an eye out for details on the @YWWales social media channels (Twitter and Facebook)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 will be using the following hashtags: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#YWW22 #YWWellbeing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982" y="3427779"/>
            <a:ext cx="3595820" cy="962631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#YWW22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#YWWellbeing</a:t>
            </a:r>
          </a:p>
        </p:txBody>
      </p:sp>
    </p:spTree>
    <p:extLst>
      <p:ext uri="{BB962C8B-B14F-4D97-AF65-F5344CB8AC3E}">
        <p14:creationId xmlns:p14="http://schemas.microsoft.com/office/powerpoint/2010/main" val="3922511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B5BFE3-CD5D-4F38-BCD5-137D4A117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888410"/>
            <a:ext cx="8673427" cy="1322587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#YWWellbeing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#YWW22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E334864-5F3E-65D0-47C1-4B811D086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38" y="68985"/>
            <a:ext cx="8679915" cy="1429075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Online Events and Activities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61E17B-B993-707A-0DEC-C7401A437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318884"/>
              </p:ext>
            </p:extLst>
          </p:nvPr>
        </p:nvGraphicFramePr>
        <p:xfrm>
          <a:off x="97277" y="935181"/>
          <a:ext cx="12006827" cy="495322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13719">
                  <a:extLst>
                    <a:ext uri="{9D8B030D-6E8A-4147-A177-3AD203B41FA5}">
                      <a16:colId xmlns:a16="http://schemas.microsoft.com/office/drawing/2014/main" val="3179740006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2423735529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3158759768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4230032149"/>
                    </a:ext>
                  </a:extLst>
                </a:gridCol>
                <a:gridCol w="2013719">
                  <a:extLst>
                    <a:ext uri="{9D8B030D-6E8A-4147-A177-3AD203B41FA5}">
                      <a16:colId xmlns:a16="http://schemas.microsoft.com/office/drawing/2014/main" val="2551788565"/>
                    </a:ext>
                  </a:extLst>
                </a:gridCol>
                <a:gridCol w="1938232">
                  <a:extLst>
                    <a:ext uri="{9D8B030D-6E8A-4147-A177-3AD203B41FA5}">
                      <a16:colId xmlns:a16="http://schemas.microsoft.com/office/drawing/2014/main" val="133491801"/>
                    </a:ext>
                  </a:extLst>
                </a:gridCol>
              </a:tblGrid>
              <a:tr h="520051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23rd</a:t>
                      </a:r>
                      <a:endParaRPr lang="en-GB" sz="14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Friday 24th​</a:t>
                      </a:r>
                      <a:endParaRPr lang="en-GB" sz="15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Monday 27th​</a:t>
                      </a:r>
                      <a:endParaRPr lang="en-GB" sz="15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Tuesday 28th​</a:t>
                      </a:r>
                      <a:endParaRPr lang="en-GB" sz="1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GB" sz="15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Wednesday 29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​</a:t>
                      </a:r>
                      <a:endParaRPr lang="en-GB" sz="15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Thursday 30th​</a:t>
                      </a:r>
                      <a:endParaRPr lang="en-GB" sz="1500" b="1" i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91620"/>
                  </a:ext>
                </a:extLst>
              </a:tr>
              <a:tr h="1867025"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ACTIVE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Wellbeing Walks with Conwy 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 Service</a:t>
                      </a:r>
                      <a:b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 on twitter with: </a:t>
                      </a:r>
                      <a:r>
                        <a:rPr lang="en-GB" sz="1200" b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@YWWales</a:t>
                      </a:r>
                      <a:r>
                        <a:rPr lang="en-GB" sz="1200" b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@GIConwyYS</a:t>
                      </a:r>
                      <a:endParaRPr lang="en-GB" sz="1200" b="1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</a:t>
                      </a:r>
                    </a:p>
                    <a:p>
                      <a:pPr algn="l" fontAlgn="base"/>
                      <a:endParaRPr lang="en-GB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Connecting through cooking with Torfaen Youth Service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 on twitter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@YWWales and 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@torfaenyouth</a:t>
                      </a:r>
                      <a:endParaRPr lang="en-GB" sz="1200" b="1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GB" sz="12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LEARNING</a:t>
                      </a:r>
                    </a:p>
                    <a:p>
                      <a:pPr algn="l" fontAlgn="auto"/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some fun with Learn Cymraeg! </a:t>
                      </a:r>
                      <a:b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 on twitter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@YWWales and </a:t>
                      </a:r>
                      <a:r>
                        <a:rPr lang="en-GB" sz="1200" b="1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@learncymraeg </a:t>
                      </a:r>
                      <a:endParaRPr lang="en-GB" sz="1200" b="1" u="sng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GB" sz="12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 NOTICE</a:t>
                      </a:r>
                      <a:r>
                        <a:rPr lang="en-GB" sz="1200" b="1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en-GB" sz="12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Take note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 open youth work and non-formal learning to promote democracy with our </a:t>
                      </a:r>
                      <a:r>
                        <a:rPr lang="en-GB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Youth International Partners Mobility Networking Event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@YWWales and </a:t>
                      </a:r>
                      <a:r>
                        <a:rPr lang="en-GB" sz="1200" b="1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@youthcymru</a:t>
                      </a:r>
                      <a:endParaRPr lang="en-GB" sz="1200" b="1" u="sng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ase"/>
                      <a:endParaRPr lang="en-GB" sz="1200" b="1" i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</a:t>
                      </a:r>
                    </a:p>
                    <a:p>
                      <a:pPr algn="l" fontAlgn="auto"/>
                      <a:endParaRPr lang="en-GB" sz="12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We’ll be giving free access to My Money Matters Courses to 10 lucky practitioners! 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 on twitter with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@YWWales and </a:t>
                      </a:r>
                      <a:r>
                        <a:rPr lang="en-GB" sz="12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@youngenterprise</a:t>
                      </a:r>
                      <a:endParaRPr lang="en-GB" sz="1200" b="1" i="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 THANK YOU!</a:t>
                      </a:r>
                      <a:endParaRPr lang="en-GB" sz="12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Celebrating Youth Work Week: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in with </a:t>
                      </a:r>
                      <a:r>
                        <a:rPr lang="en-GB" sz="1200" b="0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@YWWales</a:t>
                      </a:r>
                      <a:endParaRPr lang="en-GB" sz="1200" b="0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03503"/>
                  </a:ext>
                </a:extLst>
              </a:tr>
              <a:tr h="2344226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16:00-17:30</a:t>
                      </a:r>
                    </a:p>
                    <a:p>
                      <a:pPr algn="l" fontAlgn="base"/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Webinar</a:t>
                      </a:r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Hosted by </a:t>
                      </a: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EWC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featuring Jim Sweeney (former Chief Executive of </a:t>
                      </a:r>
                      <a:r>
                        <a:rPr lang="en-GB" sz="12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YouthLink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Scotland) as our guest speaker. </a:t>
                      </a:r>
                      <a:r>
                        <a:rPr lang="en-GB" sz="1200" b="0" u="sng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event is recommended for practitioners and all stakeholders working with young people.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</a:t>
                      </a:r>
                      <a:r>
                        <a:rPr lang="en-GB" sz="1200" b="1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GB" sz="1200" b="1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10:00-12.00</a:t>
                      </a:r>
                    </a:p>
                    <a:p>
                      <a:pPr algn="l" fontAlgn="base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online course </a:t>
                      </a:r>
                    </a:p>
                    <a:p>
                      <a:pPr algn="l" fontAlgn="base"/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‘Building Resilience for Youth Workers’ </a:t>
                      </a:r>
                    </a:p>
                    <a:p>
                      <a:pPr algn="l" fontAlgn="base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course is being offered free during Youth Work Week by Victoria English, 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winning speaker, lecturer and Mental Health consultant.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Register </a:t>
                      </a:r>
                      <a:r>
                        <a:rPr lang="en-GB" sz="1200" b="1" u="sng" kern="120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here</a:t>
                      </a:r>
                      <a:endParaRPr lang="en-GB" sz="1200" b="1" kern="1200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auto"/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GB" sz="1200" b="1" i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GB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272" marR="77272" marT="38636" marB="3863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78955"/>
                  </a:ext>
                </a:extLst>
              </a:tr>
            </a:tbl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84F879C-7B7F-2B97-9549-E3D302FC8B36}"/>
              </a:ext>
            </a:extLst>
          </p:cNvPr>
          <p:cNvSpPr/>
          <p:nvPr/>
        </p:nvSpPr>
        <p:spPr>
          <a:xfrm>
            <a:off x="8161506" y="3589506"/>
            <a:ext cx="3764605" cy="189347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for…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on Twitter from the </a:t>
            </a:r>
            <a:r>
              <a:rPr lang="en-GB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 for 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the Welsh Language, as well as the Chair of the Implementation Board for Youth Work in Wales.  Follow @YWWales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210B2B5-F472-547F-EAE2-536D66346F39}"/>
              </a:ext>
            </a:extLst>
          </p:cNvPr>
          <p:cNvSpPr/>
          <p:nvPr/>
        </p:nvSpPr>
        <p:spPr>
          <a:xfrm>
            <a:off x="2247089" y="3589506"/>
            <a:ext cx="3764605" cy="1893476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up!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…to two special Youth Work Week online events</a:t>
            </a:r>
          </a:p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238084E-4327-160A-0CCE-D66F02C70ED3}"/>
              </a:ext>
            </a:extLst>
          </p:cNvPr>
          <p:cNvSpPr/>
          <p:nvPr/>
        </p:nvSpPr>
        <p:spPr>
          <a:xfrm>
            <a:off x="5146319" y="4899517"/>
            <a:ext cx="777776" cy="484632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71E420A9-1952-0037-0068-D8F6495C0A95}"/>
              </a:ext>
            </a:extLst>
          </p:cNvPr>
          <p:cNvSpPr/>
          <p:nvPr/>
        </p:nvSpPr>
        <p:spPr>
          <a:xfrm>
            <a:off x="2403169" y="4940330"/>
            <a:ext cx="777776" cy="484632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1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Visual Assets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256" y="648862"/>
            <a:ext cx="6275035" cy="5560275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dirty="0">
                <a:latin typeface="Arial"/>
                <a:cs typeface="Arial"/>
              </a:rPr>
              <a:t>The visual assets (</a:t>
            </a:r>
            <a:r>
              <a:rPr lang="en-GB" sz="1600">
                <a:latin typeface="Arial"/>
                <a:cs typeface="Arial"/>
              </a:rPr>
              <a:t>provided separately) </a:t>
            </a:r>
            <a:r>
              <a:rPr lang="en-GB" sz="1600" dirty="0">
                <a:latin typeface="Arial"/>
                <a:cs typeface="Arial"/>
              </a:rPr>
              <a:t>can be used </a:t>
            </a:r>
            <a:r>
              <a:rPr lang="en-GB" sz="1600" dirty="0">
                <a:latin typeface="Arial"/>
                <a:cs typeface="Times New Roman"/>
              </a:rPr>
              <a:t>whenever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you wish to promote #YWW22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and our #YWWellbeing theme.</a:t>
            </a:r>
            <a:endParaRPr lang="en-GB" sz="1600" dirty="0">
              <a:effectLst/>
              <a:latin typeface="Arial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Content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/messaging for</a:t>
            </a:r>
            <a:r>
              <a:rPr lang="en-GB" sz="16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 </a:t>
            </a:r>
            <a:r>
              <a:rPr lang="en-GB" sz="1600" dirty="0">
                <a:latin typeface="Arial"/>
                <a:ea typeface="Calibri" panose="020F0502020204030204" pitchFamily="34" charset="0"/>
                <a:cs typeface="Times New Roman"/>
              </a:rPr>
              <a:t>the visuals is: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Ways to Wellbeing #YWW22 #YWWellbeing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Inspire others, share your stories #YWW22 #YWWellbeing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time to say a big THANKS #YWW22 #YWWellbeing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celebrate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#YWW22 #YWWellbeing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social media</a:t>
            </a:r>
          </a:p>
        </p:txBody>
      </p:sp>
    </p:spTree>
    <p:extLst>
      <p:ext uri="{BB962C8B-B14F-4D97-AF65-F5344CB8AC3E}">
        <p14:creationId xmlns:p14="http://schemas.microsoft.com/office/powerpoint/2010/main" val="62822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0E63D-BEAB-83FF-9932-5D50B8252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4" y="0"/>
            <a:ext cx="10972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DAA7-2ABF-4552-9998-9C0C62C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3AC7-843D-48D0-866B-E7FFE674C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examples below are all intended to be used and/or customised as you wish. Top tips are: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one of the visuals provided on your posts if you don’t have your own images/photos/videos</a:t>
            </a:r>
          </a:p>
          <a:p>
            <a:r>
              <a:rPr lang="en-GB" dirty="0">
                <a:latin typeface="Arial"/>
                <a:cs typeface="Arial"/>
              </a:rPr>
              <a:t>Keep posts short and focus on encouraging your main audience to respond and interact with you</a:t>
            </a:r>
          </a:p>
          <a:p>
            <a:r>
              <a:rPr lang="en-GB" dirty="0">
                <a:latin typeface="Arial"/>
                <a:cs typeface="Arial"/>
              </a:rPr>
              <a:t>Please tag </a:t>
            </a:r>
            <a:r>
              <a:rPr lang="en-GB" b="1" dirty="0">
                <a:latin typeface="Arial"/>
                <a:cs typeface="Arial"/>
              </a:rPr>
              <a:t>@YWWales </a:t>
            </a:r>
            <a:r>
              <a:rPr lang="en-GB" sz="18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r>
              <a:rPr lang="en-GB" dirty="0">
                <a:latin typeface="Arial"/>
                <a:cs typeface="Arial"/>
              </a:rPr>
              <a:t> and </a:t>
            </a:r>
            <a:r>
              <a:rPr lang="en-GB" b="1" dirty="0">
                <a:latin typeface="Arial"/>
                <a:cs typeface="Arial"/>
              </a:rPr>
              <a:t>@CWVYS </a:t>
            </a:r>
            <a:r>
              <a:rPr lang="en-GB" dirty="0">
                <a:latin typeface="Arial"/>
                <a:cs typeface="Arial"/>
              </a:rPr>
              <a:t>wherever you can so that we can help share your messages and highlight #YWW22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73E81-AB7C-438D-8A28-CD3A9A4D3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with social media</a:t>
            </a:r>
          </a:p>
        </p:txBody>
      </p:sp>
    </p:spTree>
    <p:extLst>
      <p:ext uri="{BB962C8B-B14F-4D97-AF65-F5344CB8AC3E}">
        <p14:creationId xmlns:p14="http://schemas.microsoft.com/office/powerpoint/2010/main" val="113216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5899-9EF1-4F57-808E-75642C9A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for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CDDFD-CB46-4B3B-88CC-8237B9D36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7556" y="1678115"/>
            <a:ext cx="6642639" cy="6858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 text for facebook OR TWITTER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B1B68-075F-4AAB-A80E-5CFE86A44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7557" y="2294506"/>
            <a:ext cx="6264350" cy="36382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[To </a:t>
            </a:r>
            <a:r>
              <a:rPr lang="en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be </a:t>
            </a:r>
            <a:r>
              <a:rPr lang="en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used with your own photos/videos - or one of the </a:t>
            </a:r>
            <a:r>
              <a:rPr lang="en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images provided</a:t>
            </a:r>
            <a:r>
              <a:rPr lang="en-GB" sz="1400" dirty="0">
                <a:solidFill>
                  <a:schemeClr val="accent1"/>
                </a:solidFill>
                <a:effectLst/>
                <a:latin typeface="Arial"/>
                <a:ea typeface="Calibri" panose="020F0502020204030204" pitchFamily="34" charset="0"/>
                <a:cs typeface="Times New Roman"/>
              </a:rPr>
              <a:t>]</a:t>
            </a:r>
            <a:r>
              <a:rPr lang="en-GB" sz="1400" dirty="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Times New Roman"/>
              </a:rPr>
              <a:t> </a:t>
            </a:r>
            <a:endParaRPr lang="en-GB" sz="14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 is the start of Youth Work Week in Wales – and it’s a chance to celebrat</a:t>
            </a: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our amazing youth workers and their contributions to the lives of young people across Wales.</a:t>
            </a: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lots of ways to get involved!</a:t>
            </a:r>
          </a:p>
          <a:p>
            <a:pPr marL="0" indent="0" fontAlgn="base">
              <a:buNone/>
            </a:pPr>
            <a:r>
              <a:rPr lang="en-GB" sz="1400" spc="-1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more with @YWWales </a:t>
            </a: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#YWW22 #YWWellbeing</a:t>
            </a:r>
            <a:endParaRPr lang="en-GB" sz="1400" spc="-15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Tag: </a:t>
            </a:r>
            <a:r>
              <a:rPr lang="en-GB" sz="1400" b="1" dirty="0">
                <a:effectLst/>
                <a:latin typeface="Arial"/>
                <a:ea typeface="Calibri" panose="020F0502020204030204" pitchFamily="34" charset="0"/>
                <a:cs typeface="Times New Roman"/>
              </a:rPr>
              <a:t>@YWWales @CWVYS </a:t>
            </a:r>
            <a:r>
              <a:rPr lang="en-GB" sz="1400" b="1" dirty="0">
                <a:latin typeface="Arial"/>
                <a:ea typeface="Calibri" panose="020F0502020204030204" pitchFamily="34" charset="0"/>
                <a:cs typeface="Times New Roman"/>
              </a:rPr>
              <a:t>@Addysg_Cymraeg</a:t>
            </a:r>
            <a:endParaRPr lang="en-GB" sz="1400" spc="-15" dirty="0">
              <a:solidFill>
                <a:schemeClr val="accent1"/>
              </a:solidFill>
              <a:effectLst/>
              <a:latin typeface="Arial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2ED882-45A5-A84C-69C2-547BFDE6FA31}"/>
              </a:ext>
            </a:extLst>
          </p:cNvPr>
          <p:cNvSpPr txBox="1">
            <a:spLocks/>
          </p:cNvSpPr>
          <p:nvPr/>
        </p:nvSpPr>
        <p:spPr>
          <a:xfrm>
            <a:off x="888632" y="2587651"/>
            <a:ext cx="3501197" cy="1223298"/>
          </a:xfrm>
          <a:prstGeom prst="rect">
            <a:avLst/>
          </a:prstGeom>
        </p:spPr>
        <p:txBody>
          <a:bodyPr vert="horz" lIns="91440" tIns="91440" rIns="91440" bIns="91440" rtlCol="0" anchor="ctr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9161151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E43140"/>
      </a:accent1>
      <a:accent2>
        <a:srgbClr val="3A54A0"/>
      </a:accent2>
      <a:accent3>
        <a:srgbClr val="E5DE43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7821ACCC1D74CAA15870C59E32952" ma:contentTypeVersion="10" ma:contentTypeDescription="Create a new document." ma:contentTypeScope="" ma:versionID="35c3099cb8ee5c7ef13a25521a935358">
  <xsd:schema xmlns:xsd="http://www.w3.org/2001/XMLSchema" xmlns:xs="http://www.w3.org/2001/XMLSchema" xmlns:p="http://schemas.microsoft.com/office/2006/metadata/properties" xmlns:ns2="6335d6b5-eaf5-4e7f-9582-ebc04e4fbcb6" targetNamespace="http://schemas.microsoft.com/office/2006/metadata/properties" ma:root="true" ma:fieldsID="cae6a4c0a9d16cd9d7c451696541e189" ns2:_="">
    <xsd:import namespace="6335d6b5-eaf5-4e7f-9582-ebc04e4fb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5d6b5-eaf5-4e7f-9582-ebc04e4fb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23165-BA8A-45DE-A0C9-120CDB06A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26E8D0-870A-4A8C-BD24-E233DE0BF834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6335d6b5-eaf5-4e7f-9582-ebc04e4fbcb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ED8F59-6A1C-4154-852D-E51E2E4A75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35d6b5-eaf5-4e7f-9582-ebc04e4fbc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1144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Rockwell</vt:lpstr>
      <vt:lpstr>Symbol</vt:lpstr>
      <vt:lpstr>Wingdings</vt:lpstr>
      <vt:lpstr>Atlas</vt:lpstr>
      <vt:lpstr>Youth Work Week 2022  23-30 June </vt:lpstr>
      <vt:lpstr>  Introduction   </vt:lpstr>
      <vt:lpstr>Contents</vt:lpstr>
      <vt:lpstr>Theme</vt:lpstr>
      <vt:lpstr>Online Events and Activities </vt:lpstr>
      <vt:lpstr>Visual Assets</vt:lpstr>
      <vt:lpstr>PowerPoint Presentation</vt:lpstr>
      <vt:lpstr>Support</vt:lpstr>
      <vt:lpstr>  for social media</vt:lpstr>
      <vt:lpstr> for social media</vt:lpstr>
      <vt:lpstr>case study introduction</vt:lpstr>
      <vt:lpstr>If you would like us to help promote any of your projects/activities during #YWW22…  or you have questions, please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Parker</dc:creator>
  <cp:lastModifiedBy>Ellie Parker</cp:lastModifiedBy>
  <cp:revision>294</cp:revision>
  <dcterms:created xsi:type="dcterms:W3CDTF">2021-05-20T11:54:46Z</dcterms:created>
  <dcterms:modified xsi:type="dcterms:W3CDTF">2022-06-07T15:35:54Z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0x0101004E97821ACCC1D74CAA15870C59E32952</vt:lpwstr>
  </property>
</Properties>
</file>